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60" r:id="rId2"/>
    <p:sldId id="257" r:id="rId3"/>
    <p:sldId id="294" r:id="rId4"/>
    <p:sldId id="259" r:id="rId5"/>
    <p:sldId id="268" r:id="rId6"/>
    <p:sldId id="269" r:id="rId7"/>
    <p:sldId id="265" r:id="rId8"/>
    <p:sldId id="266" r:id="rId9"/>
    <p:sldId id="267" r:id="rId10"/>
    <p:sldId id="261" r:id="rId11"/>
    <p:sldId id="270" r:id="rId12"/>
    <p:sldId id="271" r:id="rId13"/>
    <p:sldId id="272" r:id="rId14"/>
    <p:sldId id="273" r:id="rId15"/>
    <p:sldId id="262" r:id="rId16"/>
    <p:sldId id="286" r:id="rId17"/>
    <p:sldId id="287" r:id="rId18"/>
    <p:sldId id="289" r:id="rId19"/>
    <p:sldId id="290" r:id="rId20"/>
    <p:sldId id="291" r:id="rId21"/>
    <p:sldId id="292" r:id="rId22"/>
    <p:sldId id="293" r:id="rId23"/>
    <p:sldId id="274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63" r:id="rId33"/>
    <p:sldId id="258" r:id="rId34"/>
    <p:sldId id="285" r:id="rId35"/>
    <p:sldId id="264" r:id="rId36"/>
  </p:sldIdLst>
  <p:sldSz cx="18288000" cy="10287000"/>
  <p:notesSz cx="6858000" cy="9144000"/>
  <p:embeddedFontLst>
    <p:embeddedFont>
      <p:font typeface="Aharoni" panose="02010803020104030203" pitchFamily="2" charset="-79"/>
      <p:bold r:id="rId38"/>
    </p:embeddedFont>
    <p:embeddedFont>
      <p:font typeface="Baron" panose="020B0000000000000000" pitchFamily="3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DM Sans" pitchFamily="2" charset="77"/>
      <p:regular r:id="rId44"/>
      <p:bold r:id="rId45"/>
      <p:italic r:id="rId46"/>
      <p:boldItalic r:id="rId47"/>
    </p:embeddedFont>
    <p:embeddedFont>
      <p:font typeface="DM Sans Bold" pitchFamily="2" charset="77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6790B4-8D3D-D94E-9394-9F8800DCEB24}" v="12" dt="2023-11-09T20:04:34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599" autoAdjust="0"/>
  </p:normalViewPr>
  <p:slideViewPr>
    <p:cSldViewPr>
      <p:cViewPr varScale="1">
        <p:scale>
          <a:sx n="60" d="100"/>
          <a:sy n="60" d="100"/>
        </p:scale>
        <p:origin x="200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wn, Christine M." userId="bf0a9eba-2150-4ae1-9fb4-aac350148fdd" providerId="ADAL" clId="{ED6790B4-8D3D-D94E-9394-9F8800DCEB24}"/>
    <pc:docChg chg="custSel addSld delSld modSld">
      <pc:chgData name="Brown, Christine M." userId="bf0a9eba-2150-4ae1-9fb4-aac350148fdd" providerId="ADAL" clId="{ED6790B4-8D3D-D94E-9394-9F8800DCEB24}" dt="2023-11-09T20:06:23.138" v="331" actId="2696"/>
      <pc:docMkLst>
        <pc:docMk/>
      </pc:docMkLst>
      <pc:sldChg chg="addSp delSp modSp mod">
        <pc:chgData name="Brown, Christine M." userId="bf0a9eba-2150-4ae1-9fb4-aac350148fdd" providerId="ADAL" clId="{ED6790B4-8D3D-D94E-9394-9F8800DCEB24}" dt="2023-11-09T20:05:45.040" v="330" actId="1076"/>
        <pc:sldMkLst>
          <pc:docMk/>
          <pc:sldMk cId="0" sldId="257"/>
        </pc:sldMkLst>
        <pc:spChg chg="add del mod">
          <ac:chgData name="Brown, Christine M." userId="bf0a9eba-2150-4ae1-9fb4-aac350148fdd" providerId="ADAL" clId="{ED6790B4-8D3D-D94E-9394-9F8800DCEB24}" dt="2023-11-09T20:02:27.635" v="243"/>
          <ac:spMkLst>
            <pc:docMk/>
            <pc:sldMk cId="0" sldId="257"/>
            <ac:spMk id="11" creationId="{213D8864-6525-3169-9BC5-39293BB24CBB}"/>
          </ac:spMkLst>
        </pc:spChg>
        <pc:spChg chg="add mod">
          <ac:chgData name="Brown, Christine M." userId="bf0a9eba-2150-4ae1-9fb4-aac350148fdd" providerId="ADAL" clId="{ED6790B4-8D3D-D94E-9394-9F8800DCEB24}" dt="2023-11-09T20:04:13.039" v="283" actId="1076"/>
          <ac:spMkLst>
            <pc:docMk/>
            <pc:sldMk cId="0" sldId="257"/>
            <ac:spMk id="14" creationId="{2D2F4253-10EC-9DC9-B991-D1BF3F7D771D}"/>
          </ac:spMkLst>
        </pc:spChg>
        <pc:spChg chg="add mod">
          <ac:chgData name="Brown, Christine M." userId="bf0a9eba-2150-4ae1-9fb4-aac350148fdd" providerId="ADAL" clId="{ED6790B4-8D3D-D94E-9394-9F8800DCEB24}" dt="2023-11-09T20:05:45.040" v="330" actId="1076"/>
          <ac:spMkLst>
            <pc:docMk/>
            <pc:sldMk cId="0" sldId="257"/>
            <ac:spMk id="15" creationId="{1734BC47-CCF2-8195-0E33-0FF3286BC482}"/>
          </ac:spMkLst>
        </pc:spChg>
        <pc:picChg chg="add mod">
          <ac:chgData name="Brown, Christine M." userId="bf0a9eba-2150-4ae1-9fb4-aac350148fdd" providerId="ADAL" clId="{ED6790B4-8D3D-D94E-9394-9F8800DCEB24}" dt="2023-11-09T20:05:31.981" v="327" actId="1076"/>
          <ac:picMkLst>
            <pc:docMk/>
            <pc:sldMk cId="0" sldId="257"/>
            <ac:picMk id="10" creationId="{A6E237CF-9EFA-B87B-CF44-E5E7D89F2889}"/>
          </ac:picMkLst>
        </pc:picChg>
        <pc:picChg chg="mod">
          <ac:chgData name="Brown, Christine M." userId="bf0a9eba-2150-4ae1-9fb4-aac350148fdd" providerId="ADAL" clId="{ED6790B4-8D3D-D94E-9394-9F8800DCEB24}" dt="2023-11-09T20:03:52.064" v="279" actId="1076"/>
          <ac:picMkLst>
            <pc:docMk/>
            <pc:sldMk cId="0" sldId="257"/>
            <ac:picMk id="20" creationId="{CBBFD6E3-2D8F-6B03-E874-5788747DC95F}"/>
          </ac:picMkLst>
        </pc:picChg>
        <pc:picChg chg="mod">
          <ac:chgData name="Brown, Christine M." userId="bf0a9eba-2150-4ae1-9fb4-aac350148fdd" providerId="ADAL" clId="{ED6790B4-8D3D-D94E-9394-9F8800DCEB24}" dt="2023-11-09T20:05:35.497" v="328" actId="1076"/>
          <ac:picMkLst>
            <pc:docMk/>
            <pc:sldMk cId="0" sldId="257"/>
            <ac:picMk id="22" creationId="{7CFD1A69-132D-41E5-E09A-07CA60C6436B}"/>
          </ac:picMkLst>
        </pc:picChg>
        <pc:picChg chg="mod">
          <ac:chgData name="Brown, Christine M." userId="bf0a9eba-2150-4ae1-9fb4-aac350148fdd" providerId="ADAL" clId="{ED6790B4-8D3D-D94E-9394-9F8800DCEB24}" dt="2023-11-09T20:05:37.334" v="329" actId="1076"/>
          <ac:picMkLst>
            <pc:docMk/>
            <pc:sldMk cId="0" sldId="257"/>
            <ac:picMk id="24" creationId="{D8ABCF11-D7AB-AC1F-4E53-9599B034F689}"/>
          </ac:picMkLst>
        </pc:picChg>
      </pc:sldChg>
      <pc:sldChg chg="modSp mod">
        <pc:chgData name="Brown, Christine M." userId="bf0a9eba-2150-4ae1-9fb4-aac350148fdd" providerId="ADAL" clId="{ED6790B4-8D3D-D94E-9394-9F8800DCEB24}" dt="2023-11-09T15:24:46.292" v="70" actId="1076"/>
        <pc:sldMkLst>
          <pc:docMk/>
          <pc:sldMk cId="0" sldId="258"/>
        </pc:sldMkLst>
        <pc:inkChg chg="mod">
          <ac:chgData name="Brown, Christine M." userId="bf0a9eba-2150-4ae1-9fb4-aac350148fdd" providerId="ADAL" clId="{ED6790B4-8D3D-D94E-9394-9F8800DCEB24}" dt="2023-11-09T15:24:46.292" v="70" actId="1076"/>
          <ac:inkMkLst>
            <pc:docMk/>
            <pc:sldMk cId="0" sldId="258"/>
            <ac:inkMk id="9" creationId="{1DD03719-1CD3-1B6F-B5BB-7222A367F2A7}"/>
          </ac:inkMkLst>
        </pc:inkChg>
      </pc:sldChg>
      <pc:sldChg chg="modSp mod modNotesTx">
        <pc:chgData name="Brown, Christine M." userId="bf0a9eba-2150-4ae1-9fb4-aac350148fdd" providerId="ADAL" clId="{ED6790B4-8D3D-D94E-9394-9F8800DCEB24}" dt="2023-11-09T17:01:15.929" v="229" actId="113"/>
        <pc:sldMkLst>
          <pc:docMk/>
          <pc:sldMk cId="3069739379" sldId="260"/>
        </pc:sldMkLst>
        <pc:spChg chg="mod">
          <ac:chgData name="Brown, Christine M." userId="bf0a9eba-2150-4ae1-9fb4-aac350148fdd" providerId="ADAL" clId="{ED6790B4-8D3D-D94E-9394-9F8800DCEB24}" dt="2023-11-09T17:01:15.929" v="229" actId="113"/>
          <ac:spMkLst>
            <pc:docMk/>
            <pc:sldMk cId="3069739379" sldId="260"/>
            <ac:spMk id="16" creationId="{A92BE7E8-12D5-7044-36CA-1E3BD37AA89A}"/>
          </ac:spMkLst>
        </pc:spChg>
        <pc:picChg chg="mod">
          <ac:chgData name="Brown, Christine M." userId="bf0a9eba-2150-4ae1-9fb4-aac350148fdd" providerId="ADAL" clId="{ED6790B4-8D3D-D94E-9394-9F8800DCEB24}" dt="2023-11-09T15:23:00.341" v="23" actId="1076"/>
          <ac:picMkLst>
            <pc:docMk/>
            <pc:sldMk cId="3069739379" sldId="260"/>
            <ac:picMk id="15" creationId="{87530515-F23F-D1FF-3646-9291C0AB0FD1}"/>
          </ac:picMkLst>
        </pc:picChg>
      </pc:sldChg>
      <pc:sldChg chg="addSp delSp modSp mod">
        <pc:chgData name="Brown, Christine M." userId="bf0a9eba-2150-4ae1-9fb4-aac350148fdd" providerId="ADAL" clId="{ED6790B4-8D3D-D94E-9394-9F8800DCEB24}" dt="2023-11-09T16:40:20.254" v="74" actId="14100"/>
        <pc:sldMkLst>
          <pc:docMk/>
          <pc:sldMk cId="3037237674" sldId="262"/>
        </pc:sldMkLst>
        <pc:picChg chg="del">
          <ac:chgData name="Brown, Christine M." userId="bf0a9eba-2150-4ae1-9fb4-aac350148fdd" providerId="ADAL" clId="{ED6790B4-8D3D-D94E-9394-9F8800DCEB24}" dt="2023-11-09T16:40:04.558" v="71" actId="478"/>
          <ac:picMkLst>
            <pc:docMk/>
            <pc:sldMk cId="3037237674" sldId="262"/>
            <ac:picMk id="9" creationId="{EC0C4D47-5B27-39E1-D1E9-D968BEC8328D}"/>
          </ac:picMkLst>
        </pc:picChg>
        <pc:picChg chg="add mod">
          <ac:chgData name="Brown, Christine M." userId="bf0a9eba-2150-4ae1-9fb4-aac350148fdd" providerId="ADAL" clId="{ED6790B4-8D3D-D94E-9394-9F8800DCEB24}" dt="2023-11-09T16:40:20.254" v="74" actId="14100"/>
          <ac:picMkLst>
            <pc:docMk/>
            <pc:sldMk cId="3037237674" sldId="262"/>
            <ac:picMk id="10" creationId="{7F8613B8-3510-9F07-65F6-F9E1ACC3E327}"/>
          </ac:picMkLst>
        </pc:picChg>
      </pc:sldChg>
      <pc:sldChg chg="addSp modSp mod">
        <pc:chgData name="Brown, Christine M." userId="bf0a9eba-2150-4ae1-9fb4-aac350148fdd" providerId="ADAL" clId="{ED6790B4-8D3D-D94E-9394-9F8800DCEB24}" dt="2023-11-09T16:55:31.540" v="207" actId="1076"/>
        <pc:sldMkLst>
          <pc:docMk/>
          <pc:sldMk cId="1944270348" sldId="276"/>
        </pc:sldMkLst>
        <pc:spChg chg="add mod">
          <ac:chgData name="Brown, Christine M." userId="bf0a9eba-2150-4ae1-9fb4-aac350148fdd" providerId="ADAL" clId="{ED6790B4-8D3D-D94E-9394-9F8800DCEB24}" dt="2023-11-09T16:55:31.540" v="207" actId="1076"/>
          <ac:spMkLst>
            <pc:docMk/>
            <pc:sldMk cId="1944270348" sldId="276"/>
            <ac:spMk id="5" creationId="{1C4F2876-E8C6-0603-E2F3-A034BAE6CB2B}"/>
          </ac:spMkLst>
        </pc:spChg>
      </pc:sldChg>
      <pc:sldChg chg="addSp delSp modSp mod">
        <pc:chgData name="Brown, Christine M." userId="bf0a9eba-2150-4ae1-9fb4-aac350148fdd" providerId="ADAL" clId="{ED6790B4-8D3D-D94E-9394-9F8800DCEB24}" dt="2023-11-09T16:53:33.731" v="198" actId="1076"/>
        <pc:sldMkLst>
          <pc:docMk/>
          <pc:sldMk cId="2217988843" sldId="283"/>
        </pc:sldMkLst>
        <pc:spChg chg="add mod">
          <ac:chgData name="Brown, Christine M." userId="bf0a9eba-2150-4ae1-9fb4-aac350148fdd" providerId="ADAL" clId="{ED6790B4-8D3D-D94E-9394-9F8800DCEB24}" dt="2023-11-09T16:52:37.032" v="182" actId="255"/>
          <ac:spMkLst>
            <pc:docMk/>
            <pc:sldMk cId="2217988843" sldId="283"/>
            <ac:spMk id="5" creationId="{519B51B6-57F7-7D08-D515-5EBCD86682A7}"/>
          </ac:spMkLst>
        </pc:spChg>
        <pc:spChg chg="add del">
          <ac:chgData name="Brown, Christine M." userId="bf0a9eba-2150-4ae1-9fb4-aac350148fdd" providerId="ADAL" clId="{ED6790B4-8D3D-D94E-9394-9F8800DCEB24}" dt="2023-11-09T16:48:35.006" v="176" actId="478"/>
          <ac:spMkLst>
            <pc:docMk/>
            <pc:sldMk cId="2217988843" sldId="283"/>
            <ac:spMk id="11" creationId="{8E41E933-1847-FC3A-6384-8110F51D63EB}"/>
          </ac:spMkLst>
        </pc:spChg>
        <pc:spChg chg="add mod">
          <ac:chgData name="Brown, Christine M." userId="bf0a9eba-2150-4ae1-9fb4-aac350148fdd" providerId="ADAL" clId="{ED6790B4-8D3D-D94E-9394-9F8800DCEB24}" dt="2023-11-09T16:53:33.731" v="198" actId="1076"/>
          <ac:spMkLst>
            <pc:docMk/>
            <pc:sldMk cId="2217988843" sldId="283"/>
            <ac:spMk id="16" creationId="{E764B66A-0034-90D0-5AD8-1CBA870B3114}"/>
          </ac:spMkLst>
        </pc:spChg>
        <pc:picChg chg="del mod">
          <ac:chgData name="Brown, Christine M." userId="bf0a9eba-2150-4ae1-9fb4-aac350148fdd" providerId="ADAL" clId="{ED6790B4-8D3D-D94E-9394-9F8800DCEB24}" dt="2023-11-09T16:45:07.396" v="126" actId="478"/>
          <ac:picMkLst>
            <pc:docMk/>
            <pc:sldMk cId="2217988843" sldId="283"/>
            <ac:picMk id="9" creationId="{38AC095D-FE07-732A-9D67-3F99E4E2365C}"/>
          </ac:picMkLst>
        </pc:picChg>
        <pc:picChg chg="add mod">
          <ac:chgData name="Brown, Christine M." userId="bf0a9eba-2150-4ae1-9fb4-aac350148fdd" providerId="ADAL" clId="{ED6790B4-8D3D-D94E-9394-9F8800DCEB24}" dt="2023-11-09T16:52:25.820" v="180" actId="14861"/>
          <ac:picMkLst>
            <pc:docMk/>
            <pc:sldMk cId="2217988843" sldId="283"/>
            <ac:picMk id="15" creationId="{353F4FC5-7165-8FB7-C597-DD3EEB2AF658}"/>
          </ac:picMkLst>
        </pc:picChg>
      </pc:sldChg>
      <pc:sldChg chg="del">
        <pc:chgData name="Brown, Christine M." userId="bf0a9eba-2150-4ae1-9fb4-aac350148fdd" providerId="ADAL" clId="{ED6790B4-8D3D-D94E-9394-9F8800DCEB24}" dt="2023-11-09T20:06:23.138" v="331" actId="2696"/>
        <pc:sldMkLst>
          <pc:docMk/>
          <pc:sldMk cId="409437642" sldId="288"/>
        </pc:sldMkLst>
      </pc:sldChg>
      <pc:sldChg chg="addSp delSp modSp add mod">
        <pc:chgData name="Brown, Christine M." userId="bf0a9eba-2150-4ae1-9fb4-aac350148fdd" providerId="ADAL" clId="{ED6790B4-8D3D-D94E-9394-9F8800DCEB24}" dt="2023-11-09T16:44:20.412" v="124" actId="14861"/>
        <pc:sldMkLst>
          <pc:docMk/>
          <pc:sldMk cId="2613903205" sldId="293"/>
        </pc:sldMkLst>
        <pc:spChg chg="add mod">
          <ac:chgData name="Brown, Christine M." userId="bf0a9eba-2150-4ae1-9fb4-aac350148fdd" providerId="ADAL" clId="{ED6790B4-8D3D-D94E-9394-9F8800DCEB24}" dt="2023-11-09T16:42:56.437" v="119" actId="313"/>
          <ac:spMkLst>
            <pc:docMk/>
            <pc:sldMk cId="2613903205" sldId="293"/>
            <ac:spMk id="9" creationId="{8A506966-61F4-4BD2-D1F7-9321998F1A51}"/>
          </ac:spMkLst>
        </pc:spChg>
        <pc:picChg chg="del">
          <ac:chgData name="Brown, Christine M." userId="bf0a9eba-2150-4ae1-9fb4-aac350148fdd" providerId="ADAL" clId="{ED6790B4-8D3D-D94E-9394-9F8800DCEB24}" dt="2023-11-09T16:40:54.398" v="76" actId="478"/>
          <ac:picMkLst>
            <pc:docMk/>
            <pc:sldMk cId="2613903205" sldId="293"/>
            <ac:picMk id="5" creationId="{C82808C7-DEA6-A7A8-F538-2AC3DF55A110}"/>
          </ac:picMkLst>
        </pc:picChg>
        <pc:picChg chg="add mod">
          <ac:chgData name="Brown, Christine M." userId="bf0a9eba-2150-4ae1-9fb4-aac350148fdd" providerId="ADAL" clId="{ED6790B4-8D3D-D94E-9394-9F8800DCEB24}" dt="2023-11-09T16:44:20.412" v="124" actId="14861"/>
          <ac:picMkLst>
            <pc:docMk/>
            <pc:sldMk cId="2613903205" sldId="293"/>
            <ac:picMk id="11" creationId="{695E22C1-C8EB-D298-E23B-DA2758BCF3AF}"/>
          </ac:picMkLst>
        </pc:picChg>
      </pc:sldChg>
      <pc:sldChg chg="addSp delSp modSp add mod">
        <pc:chgData name="Brown, Christine M." userId="bf0a9eba-2150-4ae1-9fb4-aac350148fdd" providerId="ADAL" clId="{ED6790B4-8D3D-D94E-9394-9F8800DCEB24}" dt="2023-11-09T17:00:19.814" v="223" actId="14100"/>
        <pc:sldMkLst>
          <pc:docMk/>
          <pc:sldMk cId="3873762932" sldId="294"/>
        </pc:sldMkLst>
        <pc:spChg chg="del mod">
          <ac:chgData name="Brown, Christine M." userId="bf0a9eba-2150-4ae1-9fb4-aac350148fdd" providerId="ADAL" clId="{ED6790B4-8D3D-D94E-9394-9F8800DCEB24}" dt="2023-11-09T16:59:34.830" v="214" actId="478"/>
          <ac:spMkLst>
            <pc:docMk/>
            <pc:sldMk cId="3873762932" sldId="294"/>
            <ac:spMk id="9" creationId="{2359FA32-A34F-A3C0-6671-5E8B73751B56}"/>
          </ac:spMkLst>
        </pc:spChg>
        <pc:spChg chg="add del">
          <ac:chgData name="Brown, Christine M." userId="bf0a9eba-2150-4ae1-9fb4-aac350148fdd" providerId="ADAL" clId="{ED6790B4-8D3D-D94E-9394-9F8800DCEB24}" dt="2023-11-09T16:59:43.371" v="216" actId="478"/>
          <ac:spMkLst>
            <pc:docMk/>
            <pc:sldMk cId="3873762932" sldId="294"/>
            <ac:spMk id="10" creationId="{361A2AE8-8D02-A7A0-A9ED-2589087033B2}"/>
          </ac:spMkLst>
        </pc:spChg>
        <pc:picChg chg="add mod">
          <ac:chgData name="Brown, Christine M." userId="bf0a9eba-2150-4ae1-9fb4-aac350148fdd" providerId="ADAL" clId="{ED6790B4-8D3D-D94E-9394-9F8800DCEB24}" dt="2023-11-09T17:00:19.814" v="223" actId="14100"/>
          <ac:picMkLst>
            <pc:docMk/>
            <pc:sldMk cId="3873762932" sldId="294"/>
            <ac:picMk id="14" creationId="{56C6B5A7-3EAE-8191-F672-C2E85D2A9E3A}"/>
          </ac:picMkLst>
        </pc:picChg>
        <pc:picChg chg="del">
          <ac:chgData name="Brown, Christine M." userId="bf0a9eba-2150-4ae1-9fb4-aac350148fdd" providerId="ADAL" clId="{ED6790B4-8D3D-D94E-9394-9F8800DCEB24}" dt="2023-11-09T16:59:26.424" v="210" actId="478"/>
          <ac:picMkLst>
            <pc:docMk/>
            <pc:sldMk cId="3873762932" sldId="294"/>
            <ac:picMk id="20" creationId="{CBBFD6E3-2D8F-6B03-E874-5788747DC95F}"/>
          </ac:picMkLst>
        </pc:picChg>
        <pc:picChg chg="del">
          <ac:chgData name="Brown, Christine M." userId="bf0a9eba-2150-4ae1-9fb4-aac350148fdd" providerId="ADAL" clId="{ED6790B4-8D3D-D94E-9394-9F8800DCEB24}" dt="2023-11-09T16:59:29.970" v="212" actId="478"/>
          <ac:picMkLst>
            <pc:docMk/>
            <pc:sldMk cId="3873762932" sldId="294"/>
            <ac:picMk id="22" creationId="{7CFD1A69-132D-41E5-E09A-07CA60C6436B}"/>
          </ac:picMkLst>
        </pc:picChg>
        <pc:picChg chg="del">
          <ac:chgData name="Brown, Christine M." userId="bf0a9eba-2150-4ae1-9fb4-aac350148fdd" providerId="ADAL" clId="{ED6790B4-8D3D-D94E-9394-9F8800DCEB24}" dt="2023-11-09T16:59:28.056" v="211" actId="478"/>
          <ac:picMkLst>
            <pc:docMk/>
            <pc:sldMk cId="3873762932" sldId="294"/>
            <ac:picMk id="24" creationId="{D8ABCF11-D7AB-AC1F-4E53-9599B034F689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26:08.9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4254 1 24575,'-16'0'0,"-30"0"0,-49 0 0,42 0 0,-3 0 0,-18 0 0,-3 0 0,-1 0 0,-2 0 0,-3 0 0,-2 0 0,18 0 0,-3 0 0,1 0 0,2 0 0,1 0 0,-1 0 0,-3 0 0,-1 0 0,1 0 0,0 0 0,0 0 0,1 0 0,1 0 0,1 0 0,-1 0 0,-30 0 0,0 0 0,1 0 0,1 0 0,3 0 0,1 0 0,1 0 0,3 0 0,8 0 0,4 0 0,12 0 0,3 0 0,8 0 0,3 0 0,-34 0 0,6 7 0,-7 9 0,-4 9 0,-4 8 0,44-17 0,2-1 0,-40 11 0,7-2 0,4-1 0,0 0 0,-4 2 0,3 2 0,10 0 0,14 2 0,11 0 0,7-2 0,2 8 0,-1 9 0,4 6 0,4 3 0,10-6 0,10 1 0,4 3 0,2 7 0,3 11 0,11 9 0,18 11 0,-7-39 0,3-2 0,6 0 0,3-1 0,4 0 0,2-2 0,3-2 0,0-3 0,-2-6 0,0-2 0,3-1 0,3-3 0,4-2 0,4-3 0,14 0 0,5-2 0,10 0 0,3-1 0,3-4 0,-2-1 0,-4-3 0,-4-1 0,-12-2 0,-1-1 0,-2 0 0,1 0 0,1 0 0,1-1 0,6 0 0,4-1 0,8-1 0,2-1 0,1-1 0,1-1 0,-3-1 0,0 0 0,-4-1 0,0 0 0,-5 0 0,-1 0 0,-1 0 0,0 0 0,0 0 0,0 0 0,-4 0 0,-1 0 0,-5 0 0,-1 0 0,0 0 0,0 0 0,1 0 0,2-2 0,5-2 0,2-1 0,10-3 0,2-2 0,1-2 0,0-2 0,-1-2 0,-1-1 0,-6 2 0,-2 0 0,-10-1 0,-1 1 0,-5 1 0,-2 1 0,-2 2 0,-2 0 0,-1 2 0,-1 2 0,-2 2 0,-1 0 0,1 1 0,-1 0 0,3-2 0,1-1 0,6-3 0,1 0 0,6-2 0,1 1 0,4-1 0,-1 1 0,-1 1 0,0 2 0,-7 0 0,-2 1 0,-5 0 0,-2-1 0,-6 0 0,-1-1 0,40-13 0,-1-6 0,-6-3 0,-4 0 0,-3 0 0,-5 0 0,4-8 0,8-6 0,-41 19 0,0-1 0,1-2 0,-2 1 0,29-22 0,-18 7 0,-15 9 0,-19 5 0,-8 0 0,-7-10 0,-5-12 0,-9-17 0,-23-13 0,6 39 0,-6 3 0,-8-1 0,-5 3 0,-5 3 0,-1 2 0,0 4 0,0 3 0,0 4 0,0 2 0,2 2 0,0 1 0,-1 3 0,-1 0 0,-1-1 0,-1-1 0,-3-2 0,-1 0 0,2 0 0,1-1 0,5 2 0,0 1 0,-40-10 0,14 10 0,3 8 0,1 3 0,-2 4 0,-8 0 0,-9 0 0,-8 0 0,0 0 0,5 0 0,11 0 0,13 3 0,6 8 0,1 4 0,-7 8 0,-6 1 0,3-2 0,3 0 0,8-4 0,7-5 0,4-2 0,7-4 0,1-1 0,0 0 0,-2-2 0,-5 2 0,-10 3 0,-1-1 0,5-1 0,10-4 0,18-3 0,4 0 0,-2 0 0,-8 0 0,-10 0 0,-9 0 0,-1 0 0,1 0 0,8 0 0,9 0 0,6 0 0,3 0 0,-3-3 0,-2-4 0,0-5 0,2-2 0,2 0 0,1 0 0,0-3 0,0-1 0,0 0 0,1 0 0,4 4 0,5 0 0,4 3 0,2 5 0,2-1 0,1 4 0,2-4 0,0 0 0,0 0 0,3-2 0,0 6 0,3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26:10.6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14:14:54.7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4939 1 24575,'-10'0'0,"-17"0"0,-12 0 0,-20 0 0,12 0 0,-6 0 0,-15 0 0,-7 0 0,-19 0 0,-7 0-342,22 0 0,-3 0 0,-1 0 342,-3 0 0,-1 0 0,0 0 0,-2 0 0,-1 0 0,1 0 0,1 0 0,-1 0 0,3 0 0,5 0 0,3 0 0,0 0-77,6 0 0,0 0 0,2 0 77,-27 0 0,2 0 0,6 0 0,1 0 0,1 0 0,0 0 0,6 0 0,1 0 0,4-1 0,3 2 0,7-1 0,3 3 0,6 0 0,1 5 506,3 3 1,0 5-507,4 4 0,0 4 122,0 4 0,0 2-122,2 1 0,1 2 0,2-3 0,0-1 0,-30 22 0,10-10 0,-8-2 0,22-10 0,-6 3 0,-15 12 0,-6 4-250,16-10 1,-3 3 0,0 1 249,-4 3 0,0 0 0,0 0 0,7-5 0,0 0 0,4-3 0,-15 10 0,7-3 0,21-12 0,7-3 0,0 6 0,26-12 0,12-4 0,27 12 748,34 22-748,-13-13 0,5 3 0,13 11 0,3 2 0,4 4 0,1 1 0,3 1 0,1-2 0,0-5 0,3-3 0,2-3 0,4-4-287,-24-14 1,2-3-1,3-1 287,8 0 0,2-3 0,3-1 0,9-1 0,2-1 0,3-3-468,-18-6 1,2-1 0,2-2-1,0-2 468,8-1 0,2-3 0,0-1 0,2-4-453,-14-2 1,0-2-1,2-1 1,0-3 0,0 0 452,3-3 0,1-1 0,1-2 0,-1-1 0,-1-1 0,-3 0 0,0-2 0,0 0 0,-2-1 0,0-1-269,11-4 0,-1-2 0,-2 1 0,-3 2 269,15-3 0,-3 2 0,-4 3 136,-15 5 1,-3 2 0,-2 3-137,23-2 0,-4 5 0,-10 4 0,-1 1 0,0 0 0,1 0 0,7-2 0,2-1 0,-19 3 0,2 0 0,1 0 259,5 0 1,2-1 0,2 1-260,4 0 0,2-1 0,1 1 0,2-1 0,1 1 0,-2-1 0,-4 0 0,-1 0 0,-2 1 0,-2 1 0,-1 1 0,-1 0 679,-7 1 0,-2 1 1,-1 0-680,26 0 0,-3 2 0,-7-1 0,-3 0 658,-6-2 0,-3-3-658,-8-2 0,-2-4 141,-4-4 1,-4-5-142,-4-5 0,-3-5 482,-4-1 0,-2-3-482,-2 0 0,-2 0 278,26-29-278,-14 11 0,-20-3 0,-26-11 0,-24 19 0,-14-2 0,-23-15 0,-13 1 0,9 15 0,-5 2 0,-5 1-517,-15-4 1,-4 1 0,-4 4 516,18 11 0,-1 3 0,-2 1 0,0 1 0,0 3 0,0 2 0,0 0 0,-1 3 0,0 0 0,0 1 0,0 2 0,2 0 0,-17-1 0,1 1 0,3 1-122,10 3 0,2 0 1,2 1 121,-26-3 0,4 1 0,16 3 0,4 3 0,9 3 0,3 1 0,8 0 0,1 1 0,-43-2 1519,11 1-1519,10 0 395,13 4-395,11 0 0,8 0 0,6 0 0,3 0 0,-4 0 0,-2 0 0,-1 0 0,1 0 0,8 0 0,9 0 0,7 0 0,7 0 0,7 0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008BE-51D8-7A4C-B006-6931E38C6B0F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CE3C7-5D0F-8941-ADFE-8398748DB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02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CE3C7-5D0F-8941-ADFE-8398748DB8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0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CE3C7-5D0F-8941-ADFE-8398748DB8C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84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adrc.org/events/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2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image" Target="../media/image370.png"/><Relationship Id="rId10" Type="http://schemas.openxmlformats.org/officeDocument/2006/relationships/image" Target="../media/image380.png"/><Relationship Id="rId4" Type="http://schemas.openxmlformats.org/officeDocument/2006/relationships/customXml" Target="../ink/ink2.xml"/><Relationship Id="rId9" Type="http://schemas.openxmlformats.org/officeDocument/2006/relationships/customXml" Target="../ink/ink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60836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94483" y="392201"/>
            <a:ext cx="9386198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Baron"/>
              </a:rPr>
              <a:t>Welcome!  - We'll start the program soon. </a:t>
            </a:r>
          </a:p>
        </p:txBody>
      </p:sp>
      <p:pic>
        <p:nvPicPr>
          <p:cNvPr id="15" name="Picture 14" descr="A poster with text and images of people&#10;&#10;Description automatically generated">
            <a:extLst>
              <a:ext uri="{FF2B5EF4-FFF2-40B4-BE49-F238E27FC236}">
                <a16:creationId xmlns:a16="http://schemas.microsoft.com/office/drawing/2014/main" id="{87530515-F23F-D1FF-3646-9291C0AB0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10" y="1153565"/>
            <a:ext cx="6414198" cy="8303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2BE7E8-12D5-7044-36CA-1E3BD37AA89A}"/>
              </a:ext>
            </a:extLst>
          </p:cNvPr>
          <p:cNvSpPr txBox="1"/>
          <p:nvPr/>
        </p:nvSpPr>
        <p:spPr>
          <a:xfrm>
            <a:off x="9755781" y="1328261"/>
            <a:ext cx="7993853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Please note, this program is intended for a professional audience. We will be hosting another version for the general public on December 1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at noon.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details, please visit: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madrc.org/events/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Tonight’s Panel: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Gad Marshall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MD – Director of Clinical Trials at the BWH Center for Alzheimer Research and Treatment (CART)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Dorene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Rentz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PsyD – Co-Director, Outreach, Recruitment &amp; Engagement Core at MADRC, Co-Director of CART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Christine Ritchie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MD, MSPH – Co-Director, Outreach, Recruitment &amp; Engagement Core at MADRC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Mike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Erkkinen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MD – Director BWH Division of Cognitive &amp; Behavioral Neurology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John Dickson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MD, PhD – Neurologist, MGH Memory Disorders Division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Art Canter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Research Participant at MADRC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9739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13181" y="15727"/>
            <a:ext cx="2146782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44661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2D4AEC-96D7-13EE-2555-12B4E884E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951" y="-11768"/>
            <a:ext cx="14010449" cy="977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91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13181" y="15727"/>
            <a:ext cx="2146782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44661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531C58-142B-AD25-F36D-0F49F2EFE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2" y="0"/>
            <a:ext cx="13951371" cy="967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0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13181" y="15727"/>
            <a:ext cx="2146782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44661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AB83B9-A40A-53CB-234F-2A259B04A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630" y="-259654"/>
            <a:ext cx="13701051" cy="1003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08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13181" y="15727"/>
            <a:ext cx="2146782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44661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6812BC-E795-28F6-7D6A-3D54B653C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-97828"/>
            <a:ext cx="14186598" cy="986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06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13181" y="15727"/>
            <a:ext cx="2146782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44661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DEB4BF-A160-E062-51A5-20267635D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193" y="-231141"/>
            <a:ext cx="13463007" cy="98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31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304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7F8613B8-3510-9F07-65F6-F9E1ACC3E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383" y="-169603"/>
            <a:ext cx="13876137" cy="987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37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17C1EB-5B6E-9C29-149D-66DD88DDE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-85032"/>
            <a:ext cx="13142734" cy="988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71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578C1-31F8-1A08-6BF5-863586E5C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947" y="142617"/>
            <a:ext cx="12875713" cy="958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72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ECFD1F-F2A8-0176-AD4E-9156B2CE4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406" y="278178"/>
            <a:ext cx="14820792" cy="931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59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76657-AFD9-33AB-E282-B0EE3F3D5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255" y="-50456"/>
            <a:ext cx="13961145" cy="981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5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30861"/>
            <a:ext cx="2057399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59FA32-A34F-A3C0-6671-5E8B73751B56}"/>
              </a:ext>
            </a:extLst>
          </p:cNvPr>
          <p:cNvSpPr txBox="1"/>
          <p:nvPr/>
        </p:nvSpPr>
        <p:spPr>
          <a:xfrm>
            <a:off x="3972087" y="453021"/>
            <a:ext cx="10668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program is hosted by the Massachusetts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Alzheimer’s Disease Research Center (MADRC) –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Outreach, Recruitment &amp; Engagement Core.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are grateful to the following groups for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co-sponsoring this event:</a:t>
            </a:r>
          </a:p>
        </p:txBody>
      </p:sp>
      <p:pic>
        <p:nvPicPr>
          <p:cNvPr id="20" name="Picture 19" descr="A close-up of a logo&#10;&#10;Description automatically generated">
            <a:extLst>
              <a:ext uri="{FF2B5EF4-FFF2-40B4-BE49-F238E27FC236}">
                <a16:creationId xmlns:a16="http://schemas.microsoft.com/office/drawing/2014/main" id="{CBBFD6E3-2D8F-6B03-E874-5788747DC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39" y="3571854"/>
            <a:ext cx="3733801" cy="1736894"/>
          </a:xfrm>
          <a:prstGeom prst="rect">
            <a:avLst/>
          </a:prstGeom>
        </p:spPr>
      </p:pic>
      <p:pic>
        <p:nvPicPr>
          <p:cNvPr id="22" name="Picture 21" descr="A close-up of a logo&#10;&#10;Description automatically generated">
            <a:extLst>
              <a:ext uri="{FF2B5EF4-FFF2-40B4-BE49-F238E27FC236}">
                <a16:creationId xmlns:a16="http://schemas.microsoft.com/office/drawing/2014/main" id="{7CFD1A69-132D-41E5-E09A-07CA60C64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851" y="3446142"/>
            <a:ext cx="4876800" cy="1548490"/>
          </a:xfrm>
          <a:prstGeom prst="rect">
            <a:avLst/>
          </a:prstGeom>
        </p:spPr>
      </p:pic>
      <p:pic>
        <p:nvPicPr>
          <p:cNvPr id="24" name="Picture 23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D8ABCF11-D7AB-AC1F-4E53-9599B034F6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t="27637" r="5357" b="43942"/>
          <a:stretch/>
        </p:blipFill>
        <p:spPr>
          <a:xfrm>
            <a:off x="7127701" y="3400536"/>
            <a:ext cx="4876801" cy="1777534"/>
          </a:xfrm>
          <a:prstGeom prst="rect">
            <a:avLst/>
          </a:prstGeom>
        </p:spPr>
      </p:pic>
      <p:pic>
        <p:nvPicPr>
          <p:cNvPr id="10" name="Picture 9" descr="A logo for a scientific research unit&#10;&#10;Description automatically generated">
            <a:extLst>
              <a:ext uri="{FF2B5EF4-FFF2-40B4-BE49-F238E27FC236}">
                <a16:creationId xmlns:a16="http://schemas.microsoft.com/office/drawing/2014/main" id="{A6E237CF-9EFA-B87B-CF44-E5E7D89F28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26" y="5712463"/>
            <a:ext cx="3499348" cy="22032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2F4253-10EC-9DC9-B991-D1BF3F7D771D}"/>
              </a:ext>
            </a:extLst>
          </p:cNvPr>
          <p:cNvSpPr txBox="1"/>
          <p:nvPr/>
        </p:nvSpPr>
        <p:spPr>
          <a:xfrm>
            <a:off x="12166234" y="6449518"/>
            <a:ext cx="5186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MGH Memory </a:t>
            </a:r>
            <a:r>
              <a:rPr lang="en-US" sz="2800" b="1" dirty="0">
                <a:solidFill>
                  <a:schemeClr val="accent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Disorders</a:t>
            </a:r>
            <a:r>
              <a:rPr lang="en-US" sz="2400" b="1" dirty="0">
                <a:solidFill>
                  <a:schemeClr val="accent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Division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34BC47-CCF2-8195-0E33-0FF3286BC482}"/>
              </a:ext>
            </a:extLst>
          </p:cNvPr>
          <p:cNvSpPr txBox="1"/>
          <p:nvPr/>
        </p:nvSpPr>
        <p:spPr>
          <a:xfrm>
            <a:off x="2091070" y="6449518"/>
            <a:ext cx="5538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BWH Center for Brain/Mind Medicine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265472-C5ED-DA7B-32DD-72D9E3DCD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2" y="-113800"/>
            <a:ext cx="13076268" cy="1001854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5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2808C7-DEA6-A7A8-F538-2AC3DF55A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316" y="867191"/>
            <a:ext cx="15655021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90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506966-61F4-4BD2-D1F7-9321998F1A51}"/>
              </a:ext>
            </a:extLst>
          </p:cNvPr>
          <p:cNvSpPr txBox="1"/>
          <p:nvPr/>
        </p:nvSpPr>
        <p:spPr>
          <a:xfrm>
            <a:off x="3429000" y="1243898"/>
            <a:ext cx="937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 Family Members’ Perspective</a:t>
            </a:r>
          </a:p>
          <a:p>
            <a:endParaRPr lang="en-US" dirty="0"/>
          </a:p>
        </p:txBody>
      </p:sp>
      <p:pic>
        <p:nvPicPr>
          <p:cNvPr id="11" name="Picture 10" descr="A person and person sitting on a bench in the woods&#10;&#10;Description automatically generated">
            <a:extLst>
              <a:ext uri="{FF2B5EF4-FFF2-40B4-BE49-F238E27FC236}">
                <a16:creationId xmlns:a16="http://schemas.microsoft.com/office/drawing/2014/main" id="{695E22C1-C8EB-D298-E23B-DA2758BCF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50" y="2927349"/>
            <a:ext cx="7575550" cy="5074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3903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56B89F-E7B2-A607-52B5-252FE49BB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344" y="79664"/>
            <a:ext cx="14322056" cy="933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49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5A34234C-C7AE-EDE5-D165-BE7130389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63" y="-1"/>
            <a:ext cx="15777287" cy="96604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4F2876-E8C6-0603-E2F3-A034BAE6CB2B}"/>
              </a:ext>
            </a:extLst>
          </p:cNvPr>
          <p:cNvSpPr txBox="1"/>
          <p:nvPr/>
        </p:nvSpPr>
        <p:spPr>
          <a:xfrm>
            <a:off x="3256285" y="6134772"/>
            <a:ext cx="139432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Mike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Erkkinen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MD – Director BWH Division of Cognitive &amp; Behavioral Neurology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John Dickson, MD, PhD – Neurologist, MGH Memory Disorders Division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70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0861"/>
            <a:ext cx="1981199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1F985-E342-6165-A1C6-241DD8583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294" y="95358"/>
            <a:ext cx="16270706" cy="898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94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0861"/>
            <a:ext cx="1981199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00CDA6-D7EE-4548-F970-42C704B30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351" y="214418"/>
            <a:ext cx="16128986" cy="889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28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0861"/>
            <a:ext cx="1981199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6D101-593E-F762-3B71-5F32DAAA0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737" y="170268"/>
            <a:ext cx="16436263" cy="922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02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0861"/>
            <a:ext cx="1981199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CF173-17E9-FCEB-BEA5-54873110C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9" y="263014"/>
            <a:ext cx="16084302" cy="895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71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0861"/>
            <a:ext cx="1981199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68A3A2-65C6-17B7-8773-BB1665A5A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109" y="166604"/>
            <a:ext cx="16259293" cy="907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90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30861"/>
            <a:ext cx="2057399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56C6B5A7-3EAE-8191-F672-C2E85D2A9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86" y="92207"/>
            <a:ext cx="15855851" cy="94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62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0861"/>
            <a:ext cx="1981199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25F06-9871-B532-445C-5BC7B4F10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9" y="267586"/>
            <a:ext cx="16101989" cy="904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73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0861"/>
            <a:ext cx="1981199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9B51B6-57F7-7D08-D515-5EBCD86682A7}"/>
              </a:ext>
            </a:extLst>
          </p:cNvPr>
          <p:cNvSpPr txBox="1"/>
          <p:nvPr/>
        </p:nvSpPr>
        <p:spPr>
          <a:xfrm>
            <a:off x="2646682" y="573362"/>
            <a:ext cx="9205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 Research Participants’ Perspective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3F4FC5-7165-8FB7-C597-DD3EEB2AF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1653429"/>
            <a:ext cx="4631660" cy="7177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64B66A-0034-90D0-5AD8-1CBA870B3114}"/>
              </a:ext>
            </a:extLst>
          </p:cNvPr>
          <p:cNvSpPr txBox="1"/>
          <p:nvPr/>
        </p:nvSpPr>
        <p:spPr>
          <a:xfrm>
            <a:off x="8104375" y="1653429"/>
            <a:ext cx="2190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Art Canter</a:t>
            </a:r>
          </a:p>
        </p:txBody>
      </p:sp>
    </p:spTree>
    <p:extLst>
      <p:ext uri="{BB962C8B-B14F-4D97-AF65-F5344CB8AC3E}">
        <p14:creationId xmlns:p14="http://schemas.microsoft.com/office/powerpoint/2010/main" val="2217988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555DF0-6841-010E-C7EA-14E2ED9AADF2}"/>
              </a:ext>
            </a:extLst>
          </p:cNvPr>
          <p:cNvSpPr txBox="1"/>
          <p:nvPr/>
        </p:nvSpPr>
        <p:spPr>
          <a:xfrm>
            <a:off x="4325694" y="809082"/>
            <a:ext cx="1030470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value your feedback. Please take 3 minutes to respond to our 5 question, post-event survey. </a:t>
            </a:r>
          </a:p>
          <a:p>
            <a:pPr algn="l"/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link will be emailed to all registrants shortly.</a:t>
            </a:r>
            <a:endParaRPr lang="en-US" sz="3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erson using a computer&#10;&#10;Description automatically generated">
            <a:extLst>
              <a:ext uri="{FF2B5EF4-FFF2-40B4-BE49-F238E27FC236}">
                <a16:creationId xmlns:a16="http://schemas.microsoft.com/office/drawing/2014/main" id="{E3AFE4BD-168A-6F58-9387-FD4E01342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26" y="3116961"/>
            <a:ext cx="5505915" cy="550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3510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" y="0"/>
            <a:ext cx="2031512" cy="1028700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17" y="-151275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43926" y="9705961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02130" y="279268"/>
            <a:ext cx="8638402" cy="1791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visit the MADRC website for more 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helpful resources and information: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WWW.MADRC.ORG 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30141B03-3A77-8C92-D943-F7BDBC4249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8771" y="188805"/>
            <a:ext cx="1553972" cy="1681446"/>
          </a:xfrm>
          <a:prstGeom prst="rect">
            <a:avLst/>
          </a:prstGeom>
        </p:spPr>
      </p:pic>
      <p:pic>
        <p:nvPicPr>
          <p:cNvPr id="6" name="Picture 5" descr="A screenshot of a medical website&#10;&#10;Description automatically generated">
            <a:extLst>
              <a:ext uri="{FF2B5EF4-FFF2-40B4-BE49-F238E27FC236}">
                <a16:creationId xmlns:a16="http://schemas.microsoft.com/office/drawing/2014/main" id="{1FC5D524-3D9C-1C8C-211F-AA1743FDD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949" y="2303097"/>
            <a:ext cx="13144101" cy="675740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DD03719-1CD3-1B6F-B5BB-7222A367F2A7}"/>
                  </a:ext>
                </a:extLst>
              </p14:cNvPr>
              <p14:cNvContentPartPr/>
              <p14:nvPr/>
            </p14:nvContentPartPr>
            <p14:xfrm>
              <a:off x="10159756" y="3079486"/>
              <a:ext cx="2628000" cy="631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DD03719-1CD3-1B6F-B5BB-7222A367F2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50756" y="3070486"/>
                <a:ext cx="2645640" cy="64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122B65A-1B5E-7BA7-4594-7DF646EBB50C}"/>
                  </a:ext>
                </a:extLst>
              </p14:cNvPr>
              <p14:cNvContentPartPr/>
              <p14:nvPr/>
            </p14:nvContentPartPr>
            <p14:xfrm>
              <a:off x="-1216440" y="3475584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122B65A-1B5E-7BA7-4594-7DF646EBB50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225080" y="346694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screenshot of a cellphone&#10;&#10;Description automatically generated">
            <a:extLst>
              <a:ext uri="{FF2B5EF4-FFF2-40B4-BE49-F238E27FC236}">
                <a16:creationId xmlns:a16="http://schemas.microsoft.com/office/drawing/2014/main" id="{EF56709B-61DA-E65F-40CB-F75EBA669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441" y="1464105"/>
            <a:ext cx="3009900" cy="5334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0B99663-34E4-195B-3FD7-BC6B60AF15C9}"/>
                  </a:ext>
                </a:extLst>
              </p14:cNvPr>
              <p14:cNvContentPartPr/>
              <p14:nvPr/>
            </p14:nvContentPartPr>
            <p14:xfrm>
              <a:off x="14559480" y="5842728"/>
              <a:ext cx="2921760" cy="772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0B99663-34E4-195B-3FD7-BC6B60AF15C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550480" y="5833728"/>
                <a:ext cx="2939400" cy="789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0861"/>
            <a:ext cx="1981199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F4A689-CE58-2954-60D1-4C08CD3B9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40" y="571500"/>
            <a:ext cx="5550918" cy="71839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white paper with red and blue text&#10;&#10;Description automatically generated">
            <a:extLst>
              <a:ext uri="{FF2B5EF4-FFF2-40B4-BE49-F238E27FC236}">
                <a16:creationId xmlns:a16="http://schemas.microsoft.com/office/drawing/2014/main" id="{23A275BB-9B24-D654-9715-EF087A824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592" y="552456"/>
            <a:ext cx="5550917" cy="7186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poster&#10;&#10;Description automatically generated">
            <a:extLst>
              <a:ext uri="{FF2B5EF4-FFF2-40B4-BE49-F238E27FC236}">
                <a16:creationId xmlns:a16="http://schemas.microsoft.com/office/drawing/2014/main" id="{85EFEBB3-D6FD-8DA1-4EBC-2EF5329DCC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14" y="2237732"/>
            <a:ext cx="5549155" cy="71839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123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" y="1"/>
            <a:ext cx="2031512" cy="1028700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17" y="-151275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43926" y="9705961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87119" y="913134"/>
            <a:ext cx="10608520" cy="1791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have questions or need additional information: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759"/>
              </a:lnSpc>
            </a:pPr>
            <a:r>
              <a:rPr lang="en-US" sz="33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3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bwhcognitiveneurology@bwh.harvard.edu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759"/>
              </a:lnSpc>
            </a:pPr>
            <a:r>
              <a:rPr lang="en-US" sz="33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r>
              <a:rPr lang="en-US" sz="3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617-278-0600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30141B03-3A77-8C92-D943-F7BDBC4249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0148" y="196425"/>
            <a:ext cx="1553972" cy="1681446"/>
          </a:xfrm>
          <a:prstGeom prst="rect">
            <a:avLst/>
          </a:prstGeom>
        </p:spPr>
      </p:pic>
      <p:pic>
        <p:nvPicPr>
          <p:cNvPr id="6" name="Picture 5" descr="A cellphone with a cord attached to it&#10;&#10;Description automatically generated">
            <a:extLst>
              <a:ext uri="{FF2B5EF4-FFF2-40B4-BE49-F238E27FC236}">
                <a16:creationId xmlns:a16="http://schemas.microsoft.com/office/drawing/2014/main" id="{8EDF7E00-24CA-5287-A6CC-960211B4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756" y="2552700"/>
            <a:ext cx="6616002" cy="6616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8662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3716" y="32004"/>
            <a:ext cx="2029968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6700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A5A6D97-C6BA-1092-E0B4-28E60D0C5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247" y="99030"/>
            <a:ext cx="15046236" cy="956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91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3716" y="32004"/>
            <a:ext cx="2029968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07A56-41CA-7D71-7A5A-4ED64809A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256" y="-314698"/>
            <a:ext cx="13536859" cy="993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98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3716" y="32004"/>
            <a:ext cx="2029968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D2CF63-672E-81CC-D17C-893232375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819" y="-101977"/>
            <a:ext cx="13727438" cy="995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11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13AF5D-1FDA-1688-C4EC-660FCF1E5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027" y="162158"/>
            <a:ext cx="14540307" cy="946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61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72864D-4F16-C27F-9665-49AA8FCF4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666" y="-50292"/>
            <a:ext cx="14622532" cy="973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0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50215" y="0"/>
            <a:ext cx="2107615" cy="9790938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0555" y="266700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1AB65-0633-AA11-1F71-0DAEFB5F7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935" y="-52828"/>
            <a:ext cx="12769065" cy="967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63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v 9 2023 template" id="{9951C9C5-2883-2A46-9964-F1AF4AFCACBD}" vid="{D8F79F92-EA7C-FC40-9DA6-0992F789EF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2146</TotalTime>
  <Words>510</Words>
  <Application>Microsoft Macintosh PowerPoint</Application>
  <PresentationFormat>Custom</PresentationFormat>
  <Paragraphs>107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Aharoni</vt:lpstr>
      <vt:lpstr>Calibri</vt:lpstr>
      <vt:lpstr>DM Sans</vt:lpstr>
      <vt:lpstr>Baron</vt:lpstr>
      <vt:lpstr>DM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MADRC Zoom Slides</dc:title>
  <cp:lastModifiedBy>Brown, Christine M.</cp:lastModifiedBy>
  <cp:revision>32</cp:revision>
  <dcterms:created xsi:type="dcterms:W3CDTF">2006-08-16T00:00:00Z</dcterms:created>
  <dcterms:modified xsi:type="dcterms:W3CDTF">2023-11-09T20:06:28Z</dcterms:modified>
  <dc:identifier>DAE3aG-km_I</dc:identifier>
</cp:coreProperties>
</file>